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60" r:id="rId2"/>
  </p:sldMasterIdLst>
  <p:sldIdLst>
    <p:sldId id="264" r:id="rId3"/>
    <p:sldId id="260" r:id="rId4"/>
    <p:sldId id="259" r:id="rId5"/>
    <p:sldId id="261" r:id="rId6"/>
    <p:sldId id="262" r:id="rId7"/>
  </p:sldIdLst>
  <p:sldSz cx="6400800" cy="6400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A369"/>
    <a:srgbClr val="857437"/>
    <a:srgbClr val="0030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575"/>
    <p:restoredTop sz="96654"/>
  </p:normalViewPr>
  <p:slideViewPr>
    <p:cSldViewPr snapToGrid="0" snapToObjects="1">
      <p:cViewPr varScale="1">
        <p:scale>
          <a:sx n="137" d="100"/>
          <a:sy n="137" d="100"/>
        </p:scale>
        <p:origin x="11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6743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4828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386C707-A137-734E-8654-EF62FD2A61C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50473" y="3534209"/>
            <a:ext cx="2504340" cy="857342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57362D63-DD6C-5948-8626-CA0F43C201C3}"/>
              </a:ext>
            </a:extLst>
          </p:cNvPr>
          <p:cNvSpPr txBox="1">
            <a:spLocks/>
          </p:cNvSpPr>
          <p:nvPr userDrawn="1"/>
        </p:nvSpPr>
        <p:spPr>
          <a:xfrm>
            <a:off x="480060" y="471072"/>
            <a:ext cx="5440680" cy="129809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Social Media Avatar Template</a:t>
            </a:r>
            <a:br>
              <a:rPr lang="en-US" sz="3200" b="1" dirty="0"/>
            </a:br>
            <a:r>
              <a:rPr lang="en-US" sz="1400" b="1" dirty="0"/>
              <a:t>Follow the instructions below. These icons may not be used in lieu of an approved combination logo on promotional materials, apparel, or marketing collateral.</a:t>
            </a:r>
            <a:endParaRPr lang="en-US" sz="2800" b="1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68F3C15-D31A-FC4D-9ACD-FC00A42795AA}"/>
              </a:ext>
            </a:extLst>
          </p:cNvPr>
          <p:cNvSpPr txBox="1">
            <a:spLocks/>
          </p:cNvSpPr>
          <p:nvPr userDrawn="1"/>
        </p:nvSpPr>
        <p:spPr>
          <a:xfrm>
            <a:off x="480060" y="1769164"/>
            <a:ext cx="5440680" cy="413772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US" sz="1600" baseline="0" dirty="0"/>
              <a:t>Choose the icon template that best fits your department or unit name.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aseline="0" dirty="0"/>
              <a:t>Carefully compose your unit name in the text box. Many platforms crop the avatar to a circle, so be mindful not to push text close to the edges.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aseline="0" dirty="0"/>
              <a:t>Choose the menu option File &gt; Export.</a:t>
            </a:r>
            <a:br>
              <a:rPr lang="en-US" sz="1600" baseline="0" dirty="0"/>
            </a:br>
            <a:br>
              <a:rPr lang="en-US" sz="1600" baseline="0" dirty="0"/>
            </a:br>
            <a:br>
              <a:rPr lang="en-US" sz="1600" baseline="0" dirty="0"/>
            </a:br>
            <a:br>
              <a:rPr lang="en-US" sz="1600" baseline="0" dirty="0"/>
            </a:br>
            <a:br>
              <a:rPr lang="en-US" sz="1600" baseline="0" dirty="0"/>
            </a:br>
            <a:endParaRPr lang="en-US" sz="1600" baseline="0" dirty="0"/>
          </a:p>
          <a:p>
            <a:pPr marL="342900" indent="-342900">
              <a:buFont typeface="+mj-lt"/>
              <a:buAutoNum type="arabicPeriod"/>
            </a:pPr>
            <a:r>
              <a:rPr lang="en-US" sz="1600" baseline="0" dirty="0"/>
              <a:t>Choose </a:t>
            </a:r>
            <a:r>
              <a:rPr lang="en-US" sz="1600" b="1" baseline="0" dirty="0"/>
              <a:t>PNG</a:t>
            </a:r>
            <a:r>
              <a:rPr lang="en-US" sz="1600" baseline="0" dirty="0"/>
              <a:t> for the File Format.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aseline="0" dirty="0"/>
              <a:t>Select </a:t>
            </a:r>
            <a:r>
              <a:rPr lang="en-US" sz="1600" b="1" baseline="0" dirty="0"/>
              <a:t>Save Current Slide Only</a:t>
            </a:r>
            <a:r>
              <a:rPr lang="en-US" sz="1600" baseline="0" dirty="0"/>
              <a:t>.</a:t>
            </a:r>
            <a:br>
              <a:rPr lang="en-US" sz="1600" baseline="0" dirty="0"/>
            </a:br>
            <a:r>
              <a:rPr lang="en-US" sz="1600" baseline="0" dirty="0"/>
              <a:t>(Optional) change the pixel dimensions as needed. </a:t>
            </a:r>
            <a:br>
              <a:rPr lang="en-US" sz="1600" baseline="0" dirty="0"/>
            </a:br>
            <a:r>
              <a:rPr lang="en-US" sz="1600" baseline="0" dirty="0"/>
              <a:t>1000 x 1000 will work for most platforms.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aseline="0" dirty="0"/>
              <a:t>Name your icon/avatar file clearly and Save.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0ECC95EA-102C-E045-95A5-11F639663CD3}"/>
              </a:ext>
            </a:extLst>
          </p:cNvPr>
          <p:cNvSpPr txBox="1">
            <a:spLocks/>
          </p:cNvSpPr>
          <p:nvPr userDrawn="1"/>
        </p:nvSpPr>
        <p:spPr>
          <a:xfrm>
            <a:off x="46811" y="6156596"/>
            <a:ext cx="5440680" cy="244204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Institute Communications | Georgia Institute of Technology | v 1.0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2C6B956-B089-7A43-B69C-EBB34115AA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39709" y="5299254"/>
            <a:ext cx="857342" cy="85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26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10DEDAB-7730-0443-A9FB-DFBFCB8F9EB3}"/>
              </a:ext>
            </a:extLst>
          </p:cNvPr>
          <p:cNvGrpSpPr/>
          <p:nvPr userDrawn="1"/>
        </p:nvGrpSpPr>
        <p:grpSpPr>
          <a:xfrm>
            <a:off x="0" y="0"/>
            <a:ext cx="6400800" cy="6400800"/>
            <a:chOff x="0" y="0"/>
            <a:chExt cx="6400800" cy="640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7083C5E-E650-A14A-A940-396D01D9D2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0"/>
              <a:ext cx="6400800" cy="6400800"/>
            </a:xfrm>
            <a:prstGeom prst="rect">
              <a:avLst/>
            </a:prstGeom>
            <a:gradFill>
              <a:gsLst>
                <a:gs pos="100000">
                  <a:srgbClr val="857437"/>
                </a:gs>
                <a:gs pos="3000">
                  <a:srgbClr val="B3A369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4524DB16-ADC3-4944-9F4C-DF0D111FBA0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97527" y="730624"/>
              <a:ext cx="4445289" cy="31117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00311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640080" rtl="0" eaLnBrk="1" latinLnBrk="0" hangingPunct="1">
        <a:lnSpc>
          <a:spcPct val="90000"/>
        </a:lnSpc>
        <a:spcBef>
          <a:spcPct val="0"/>
        </a:spcBef>
        <a:buNone/>
        <a:defRPr sz="30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020" indent="-160020" algn="l" defTabSz="64008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196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2pPr>
      <a:lvl3pPr marL="80010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2014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4pPr>
      <a:lvl5pPr marL="144018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5pPr>
      <a:lvl6pPr marL="176022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6pPr>
      <a:lvl7pPr marL="208026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8pPr>
      <a:lvl9pPr marL="272034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2004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7pPr>
      <a:lvl8pPr marL="224028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4252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29263607-B438-6F49-96C1-CAEC9F33BDFE}"/>
              </a:ext>
            </a:extLst>
          </p:cNvPr>
          <p:cNvSpPr txBox="1"/>
          <p:nvPr/>
        </p:nvSpPr>
        <p:spPr>
          <a:xfrm>
            <a:off x="451556" y="3775650"/>
            <a:ext cx="55654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Smaller Text Qualifier</a:t>
            </a:r>
            <a:endParaRPr lang="en-US" sz="3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Department Line 1</a:t>
            </a: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Department Line 2</a:t>
            </a:r>
            <a:endParaRPr lang="en-US" sz="2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458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29263607-B438-6F49-96C1-CAEC9F33BDFE}"/>
              </a:ext>
            </a:extLst>
          </p:cNvPr>
          <p:cNvSpPr txBox="1"/>
          <p:nvPr/>
        </p:nvSpPr>
        <p:spPr>
          <a:xfrm>
            <a:off x="451556" y="3775650"/>
            <a:ext cx="55654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Department Line 1</a:t>
            </a: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Department Line 2</a:t>
            </a:r>
            <a:endParaRPr lang="en-US" sz="2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539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29263607-B438-6F49-96C1-CAEC9F33BDFE}"/>
              </a:ext>
            </a:extLst>
          </p:cNvPr>
          <p:cNvSpPr txBox="1"/>
          <p:nvPr/>
        </p:nvSpPr>
        <p:spPr>
          <a:xfrm>
            <a:off x="451556" y="3914796"/>
            <a:ext cx="55654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Dept. Name</a:t>
            </a:r>
            <a:endParaRPr lang="en-US" sz="4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671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29263607-B438-6F49-96C1-CAEC9F33BDFE}"/>
              </a:ext>
            </a:extLst>
          </p:cNvPr>
          <p:cNvSpPr txBox="1"/>
          <p:nvPr/>
        </p:nvSpPr>
        <p:spPr>
          <a:xfrm>
            <a:off x="451556" y="3775650"/>
            <a:ext cx="55654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AcRnyM</a:t>
            </a:r>
            <a:endParaRPr lang="en-US" sz="72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4534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-Instructi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eorgia Tech social avatar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1833</TotalTime>
  <Words>19</Words>
  <Application>Microsoft Macintosh PowerPoint</Application>
  <PresentationFormat>Custom</PresentationFormat>
  <Paragraphs>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Roboto</vt:lpstr>
      <vt:lpstr>Title-Instructions</vt:lpstr>
      <vt:lpstr>Georgia Tech social avatar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Georgia Institute of Technology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Media Avatar Template</dc:title>
  <dc:subject/>
  <dc:creator>Doug Goodwin</dc:creator>
  <cp:keywords/>
  <dc:description/>
  <cp:lastModifiedBy>Doug Goodwin</cp:lastModifiedBy>
  <cp:revision>16</cp:revision>
  <dcterms:created xsi:type="dcterms:W3CDTF">2021-08-04T16:13:50Z</dcterms:created>
  <dcterms:modified xsi:type="dcterms:W3CDTF">2021-09-10T17:55:42Z</dcterms:modified>
  <cp:category/>
</cp:coreProperties>
</file>